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7"/>
  </p:notes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6" r:id="rId9"/>
    <p:sldId id="263" r:id="rId10"/>
    <p:sldId id="264" r:id="rId11"/>
    <p:sldId id="267" r:id="rId12"/>
    <p:sldId id="268" r:id="rId13"/>
    <p:sldId id="270" r:id="rId14"/>
    <p:sldId id="269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A9A52-5AC4-4D62-A3C2-351B582ABECD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F726B-8C71-42CC-A4EB-92670D1385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F726B-8C71-42CC-A4EB-92670D1385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C2C7557-D286-4A7D-8A1E-A140807D9EAA}" type="datetimeFigureOut">
              <a:rPr lang="en-US" smtClean="0"/>
              <a:pPr/>
              <a:t>4/7/2016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" y="2218010"/>
            <a:ext cx="740664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>           </a:t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  <a:t> </a:t>
            </a:r>
            <a:b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900" b="1" dirty="0" smtClean="0">
                <a:solidFill>
                  <a:srgbClr val="C00000"/>
                </a:solidFill>
                <a:latin typeface="Adobe Garamond Pro Bold" pitchFamily="18" charset="0"/>
              </a:rPr>
              <a:t>Blood Donation Application</a:t>
            </a:r>
            <a:endParaRPr lang="en-US" sz="4900" b="1" dirty="0">
              <a:solidFill>
                <a:schemeClr val="accent3"/>
              </a:solidFill>
              <a:latin typeface="Adobe Garamond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4572000"/>
            <a:ext cx="2934135" cy="2133600"/>
          </a:xfrm>
        </p:spPr>
        <p:txBody>
          <a:bodyPr>
            <a:normAutofit fontScale="92500" lnSpcReduction="20000"/>
          </a:bodyPr>
          <a:lstStyle/>
          <a:p>
            <a:r>
              <a:rPr lang="en-US" sz="2800" i="1" dirty="0" smtClean="0"/>
              <a:t>Team </a:t>
            </a:r>
            <a:r>
              <a:rPr lang="en-US" sz="2800" i="1" dirty="0" err="1" smtClean="0"/>
              <a:t>Name:MKM</a:t>
            </a:r>
            <a:endParaRPr lang="en-US" sz="2800" i="1" dirty="0" smtClean="0"/>
          </a:p>
          <a:p>
            <a:r>
              <a:rPr lang="en-US" sz="2800" i="1" dirty="0" smtClean="0"/>
              <a:t>Submitted By:</a:t>
            </a:r>
            <a:endParaRPr lang="en-US" sz="2800" i="1" dirty="0" smtClean="0"/>
          </a:p>
          <a:p>
            <a:r>
              <a:rPr lang="en-US" sz="2800" i="1" dirty="0" smtClean="0"/>
              <a:t>Maruthi . K.M</a:t>
            </a:r>
          </a:p>
          <a:p>
            <a:r>
              <a:rPr lang="en-US" sz="2800" i="1" dirty="0" smtClean="0"/>
              <a:t>Megha R Jain</a:t>
            </a:r>
          </a:p>
          <a:p>
            <a:r>
              <a:rPr lang="en-US" sz="2800" i="1" dirty="0" smtClean="0"/>
              <a:t>Keerthi.P</a:t>
            </a:r>
          </a:p>
          <a:p>
            <a:endParaRPr lang="en-US" sz="28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263"/>
            <a:ext cx="7406640" cy="114300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 fontScale="25000" lnSpcReduction="2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>           </a:t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  <a:t> </a:t>
            </a:r>
            <a:b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900" dirty="0" smtClean="0">
                <a:solidFill>
                  <a:schemeClr val="accent3"/>
                </a:solidFill>
                <a:latin typeface="Adobe Garamond Pro Bold" pitchFamily="18" charset="0"/>
              </a:rPr>
              <a:t>.</a:t>
            </a:r>
            <a:endParaRPr lang="en-US" sz="4900" dirty="0">
              <a:solidFill>
                <a:schemeClr val="accent3"/>
              </a:solidFill>
              <a:latin typeface="Adobe Garamond Pro Bold" pitchFamily="18" charset="0"/>
            </a:endParaRPr>
          </a:p>
        </p:txBody>
      </p:sp>
      <p:pic>
        <p:nvPicPr>
          <p:cNvPr id="2049" name="Picture 12" descr="logo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220568"/>
            <a:ext cx="1102750" cy="107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3" descr="final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985" y="131793"/>
            <a:ext cx="1168015" cy="9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70761" y="555211"/>
            <a:ext cx="703493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Bapuji Educational Association (Regd)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Bapuji Institute of Engineering and Technology, Davangere 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kumimoji="0" lang="en-US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Science &amp; Engineering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648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Guided By:</a:t>
            </a:r>
          </a:p>
          <a:p>
            <a:r>
              <a:rPr lang="en-US" dirty="0" smtClean="0"/>
              <a:t>Dr. Nirmala C </a:t>
            </a:r>
            <a:r>
              <a:rPr lang="en-US" dirty="0" smtClean="0"/>
              <a:t>R</a:t>
            </a:r>
            <a:endParaRPr lang="en-US" dirty="0" smtClean="0"/>
          </a:p>
          <a:p>
            <a:r>
              <a:rPr lang="en-US" dirty="0" smtClean="0"/>
              <a:t>Naveen Kumar K R</a:t>
            </a:r>
          </a:p>
          <a:p>
            <a:r>
              <a:rPr lang="en-US" dirty="0"/>
              <a:t>CS&amp;E Department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626"/>
            <a:ext cx="8149685" cy="4031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76600"/>
            <a:ext cx="8149686" cy="348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" y="152400"/>
            <a:ext cx="8229600" cy="896112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Screenshots of Individual User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" y="1315705"/>
            <a:ext cx="9044583" cy="50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4" y="1"/>
            <a:ext cx="9147313" cy="434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3429000"/>
            <a:ext cx="91406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" y="76200"/>
            <a:ext cx="9104243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399"/>
            <a:ext cx="91440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5287"/>
            <a:ext cx="9067800" cy="383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0"/>
            <a:ext cx="9067800" cy="30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685800"/>
          </a:xfrm>
        </p:spPr>
        <p:txBody>
          <a:bodyPr/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Conclusion: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229600" cy="43891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We can conclude by saying that Blood Donor Web Application that helps Blood Bank and Acceptors who look for Donors in their nearby area and required Blood in quick 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Helps to access the nearby Blood Banks to the common User.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38200"/>
            <a:ext cx="7498080" cy="6858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Contents: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790688" cy="4724400"/>
          </a:xfrm>
        </p:spPr>
        <p:txBody>
          <a:bodyPr/>
          <a:lstStyle/>
          <a:p>
            <a:r>
              <a:rPr lang="en-US" dirty="0" smtClean="0"/>
              <a:t>Introduction.</a:t>
            </a:r>
          </a:p>
          <a:p>
            <a:r>
              <a:rPr lang="en-US" dirty="0" smtClean="0"/>
              <a:t>Problem Definition 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Scope &amp; Objectives.</a:t>
            </a:r>
          </a:p>
          <a:p>
            <a:r>
              <a:rPr lang="en-US" dirty="0" smtClean="0"/>
              <a:t>Proposed system &amp; its Benefits.</a:t>
            </a:r>
          </a:p>
          <a:p>
            <a:r>
              <a:rPr lang="en-US" dirty="0" smtClean="0"/>
              <a:t>Functional &amp; Nonfunctional Requirements.</a:t>
            </a:r>
          </a:p>
          <a:p>
            <a:r>
              <a:rPr lang="en-US" dirty="0" smtClean="0"/>
              <a:t>Screenshots</a:t>
            </a:r>
          </a:p>
          <a:p>
            <a:r>
              <a:rPr lang="en-US" dirty="0" smtClean="0"/>
              <a:t>Conclusion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04800"/>
            <a:ext cx="9052560" cy="1561306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Introduction:</a:t>
            </a:r>
            <a:br>
              <a:rPr lang="en-US" sz="4000" b="1" u="sng" dirty="0" smtClean="0"/>
            </a:b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3792"/>
            <a:ext cx="8229600" cy="54642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sz="2400" dirty="0" smtClean="0">
              <a:solidFill>
                <a:schemeClr val="tx1">
                  <a:lumMod val="95000"/>
                </a:schemeClr>
              </a:solidFill>
              <a:latin typeface="Constantia (Body)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Constantia (Body)"/>
              </a:rPr>
              <a:t>Online Blood Donation management system is to create an  e-information about the donor and organization that are related to donating the blood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Constantia (Body)"/>
              </a:rPr>
              <a:t>Through this application , interested person can register himself with the system &amp; organizations can also register with the site.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Constantia (Body)"/>
              </a:rPr>
              <a:t>Moreover if any general consumer wants blood can  request online &amp;  can also take the help of this site.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875506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Problem </a:t>
            </a:r>
            <a:r>
              <a:rPr lang="en-US" sz="4000" b="1" u="sng" dirty="0" smtClean="0"/>
              <a:t>Definition: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5388008"/>
          </a:xfrm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     Entering the details about the Blood groups, members, address etc. And tracking the data base is complicated when the details are maintained manually .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2400" b="1" u="sng" dirty="0" smtClean="0">
                <a:solidFill>
                  <a:srgbClr val="FF0000"/>
                </a:solidFill>
              </a:rPr>
              <a:t>Limitations of Manual system: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is time consuming.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leads to error prone results.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consumes lot of </a:t>
            </a:r>
            <a:r>
              <a:rPr lang="en-US" sz="2400" dirty="0" smtClean="0"/>
              <a:t>man </a:t>
            </a:r>
            <a:r>
              <a:rPr lang="en-US" sz="2400" dirty="0" smtClean="0"/>
              <a:t>power </a:t>
            </a:r>
            <a:r>
              <a:rPr lang="en-US" sz="2400" dirty="0" smtClean="0"/>
              <a:t>for </a:t>
            </a:r>
            <a:r>
              <a:rPr lang="en-US" sz="2400" dirty="0" smtClean="0"/>
              <a:t>better result.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</a:t>
            </a:r>
            <a:r>
              <a:rPr lang="en-US" sz="2400" dirty="0" smtClean="0"/>
              <a:t>lacks </a:t>
            </a:r>
            <a:r>
              <a:rPr lang="en-US" sz="2400" dirty="0" smtClean="0"/>
              <a:t>security 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Retrieval of data takes lots of time.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Reports takes time to reduce</a:t>
            </a:r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09688" cy="762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Scope &amp; Objectives: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The main objective of this </a:t>
            </a:r>
            <a:r>
              <a:rPr lang="en-US" sz="2400" dirty="0" smtClean="0"/>
              <a:t>app</a:t>
            </a:r>
            <a:r>
              <a:rPr lang="en-US" sz="2400" dirty="0" smtClean="0"/>
              <a:t> </a:t>
            </a:r>
            <a:r>
              <a:rPr lang="en-US" sz="2400" dirty="0"/>
              <a:t>is to support </a:t>
            </a:r>
            <a:r>
              <a:rPr lang="en-US" sz="2400" dirty="0" smtClean="0"/>
              <a:t>the people in </a:t>
            </a:r>
            <a:r>
              <a:rPr lang="en-US" sz="2400" dirty="0"/>
              <a:t>automated tracking of blood by giving city or Blood </a:t>
            </a:r>
            <a:r>
              <a:rPr lang="en-US" sz="2400" dirty="0" smtClean="0"/>
              <a:t>group.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 To maintain the donor details.</a:t>
            </a:r>
            <a:endParaRPr lang="en-US" sz="2400" u="sng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To help the needy in Emergency via our Web Application.</a:t>
            </a:r>
          </a:p>
          <a:p>
            <a:pPr>
              <a:buNone/>
            </a:pPr>
            <a:endParaRPr lang="en-US" sz="2400" b="1" u="sng" dirty="0" smtClean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en-US" sz="2400" b="1" u="sng" dirty="0" smtClean="0">
                <a:solidFill>
                  <a:schemeClr val="accent6"/>
                </a:solidFill>
              </a:rPr>
              <a:t>Technologies</a:t>
            </a:r>
            <a:r>
              <a:rPr lang="en-US" sz="2400" b="1" dirty="0" smtClean="0"/>
              <a:t>  :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           </a:t>
            </a:r>
            <a:r>
              <a:rPr lang="en-US" sz="2400" b="1" dirty="0" smtClean="0"/>
              <a:t>php</a:t>
            </a:r>
            <a:r>
              <a:rPr lang="en-US" sz="2400" b="1" dirty="0" smtClean="0"/>
              <a:t>, HTML, CSS &amp; JavaScript.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 </a:t>
            </a:r>
            <a:r>
              <a:rPr lang="en-US" sz="2400" b="1" u="sng" dirty="0" smtClean="0">
                <a:solidFill>
                  <a:schemeClr val="accent6"/>
                </a:solidFill>
              </a:rPr>
              <a:t>Services</a:t>
            </a:r>
            <a:r>
              <a:rPr lang="en-US" sz="2400" b="1" dirty="0" smtClean="0"/>
              <a:t> : </a:t>
            </a:r>
          </a:p>
          <a:p>
            <a:pPr>
              <a:buNone/>
            </a:pPr>
            <a:r>
              <a:rPr lang="en-US" sz="2400" b="1" dirty="0" smtClean="0"/>
              <a:t>             Cleardb(database) , Monitoring &amp; Analytics.</a:t>
            </a:r>
          </a:p>
          <a:p>
            <a:pPr marL="596646" indent="-514350">
              <a:buNone/>
            </a:pPr>
            <a:endParaRPr lang="en-US" sz="2400" b="1" dirty="0" smtClean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99306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Proposed System &amp; its Benefits.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50832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system is used for maintaining availability of Blood &amp; the registered users.</a:t>
            </a:r>
          </a:p>
          <a:p>
            <a:pPr marL="0" indent="0">
              <a:buNone/>
            </a:pPr>
            <a:r>
              <a:rPr lang="en-US" sz="2400" dirty="0" smtClean="0"/>
              <a:t>There are two modules in this Project: 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 smtClean="0">
                <a:solidFill>
                  <a:srgbClr val="002060"/>
                </a:solidFill>
              </a:rPr>
              <a:t>Donors :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Is the one who Donates the Blood.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 smtClean="0">
                <a:solidFill>
                  <a:srgbClr val="002060"/>
                </a:solidFill>
              </a:rPr>
              <a:t> A</a:t>
            </a:r>
            <a:r>
              <a:rPr lang="en-US" sz="2400" b="1" dirty="0">
                <a:solidFill>
                  <a:srgbClr val="002060"/>
                </a:solidFill>
              </a:rPr>
              <a:t>cceptors: Is the one who </a:t>
            </a:r>
            <a:r>
              <a:rPr lang="en-US" sz="2400" b="1" dirty="0" smtClean="0">
                <a:solidFill>
                  <a:srgbClr val="002060"/>
                </a:solidFill>
              </a:rPr>
              <a:t>Receives </a:t>
            </a:r>
            <a:r>
              <a:rPr lang="en-US" sz="2400" b="1" dirty="0">
                <a:solidFill>
                  <a:srgbClr val="002060"/>
                </a:solidFill>
              </a:rPr>
              <a:t>the Blood.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It overcomes emergency issues of Blood.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It Consumes less Man Power to give better result.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Retrieval Data at Faster Rate.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90688" cy="563562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Functional Requirements</a:t>
            </a:r>
            <a:r>
              <a:rPr lang="en-US" sz="4000" u="sng" dirty="0" smtClean="0"/>
              <a:t>: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3" y="990600"/>
            <a:ext cx="7714488" cy="3124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Donor Registration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Change the Login Password of donor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 Update the Personal, Contact details by  donor himself.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Bank Registration.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Bank can Add Available Blood Groups 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Admin can delete the information if </a:t>
            </a:r>
            <a:r>
              <a:rPr lang="en-US" sz="2400" dirty="0" smtClean="0"/>
              <a:t>required.</a:t>
            </a:r>
            <a:endParaRPr lang="en-US" sz="2400" dirty="0" smtClean="0"/>
          </a:p>
          <a:p>
            <a:pPr>
              <a:buFont typeface="Wingdings" pitchFamily="2" charset="2"/>
              <a:buChar char="q"/>
            </a:pPr>
            <a:endParaRPr lang="en-US" sz="2400" dirty="0" smtClean="0"/>
          </a:p>
          <a:p>
            <a:pPr>
              <a:buFont typeface="Wingdings" pitchFamily="2" charset="2"/>
              <a:buChar char="q"/>
            </a:pPr>
            <a:endParaRPr lang="en-US" sz="2400" dirty="0" smtClean="0"/>
          </a:p>
          <a:p>
            <a:pPr>
              <a:buFont typeface="Wingdings" pitchFamily="2" charset="2"/>
              <a:buChar char="q"/>
            </a:pP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9843" y="4038600"/>
            <a:ext cx="7498080" cy="71596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 smtClean="0"/>
              <a:t>Non</a:t>
            </a:r>
            <a:r>
              <a:rPr lang="en-US" sz="3200" b="1" u="sng" dirty="0" smtClean="0"/>
              <a:t> Functional Requirements:</a:t>
            </a:r>
            <a:endParaRPr lang="en-US" sz="3200" b="1" u="sn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3826" y="4899819"/>
            <a:ext cx="8229600" cy="180578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 addition to describing the Functional requirements of the system, it will also provide non functional requirements. In practice this would include analysis of issues such as Availability ,Security &amp; Maintainability of blood.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87" y="228600"/>
            <a:ext cx="8229600" cy="591312"/>
          </a:xfrm>
        </p:spPr>
        <p:txBody>
          <a:bodyPr>
            <a:noAutofit/>
          </a:bodyPr>
          <a:lstStyle/>
          <a:p>
            <a:pPr algn="ctr"/>
            <a:r>
              <a:rPr lang="en-US" sz="4000" u="sng" dirty="0" smtClean="0">
                <a:solidFill>
                  <a:srgbClr val="7030A0"/>
                </a:solidFill>
              </a:rPr>
              <a:t>Screenshots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4712"/>
            <a:ext cx="8458200" cy="55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3" y="762001"/>
            <a:ext cx="8917587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2" y="3631095"/>
            <a:ext cx="8917587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891</TotalTime>
  <Words>490</Words>
  <Application>Microsoft Office PowerPoint</Application>
  <PresentationFormat>On-screen Show (4:3)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Adobe Garamond Pro Bold</vt:lpstr>
      <vt:lpstr>Arial</vt:lpstr>
      <vt:lpstr>Calibri</vt:lpstr>
      <vt:lpstr>Constantia</vt:lpstr>
      <vt:lpstr>Constantia (Body)</vt:lpstr>
      <vt:lpstr>Times New Roman</vt:lpstr>
      <vt:lpstr>Wingdings</vt:lpstr>
      <vt:lpstr>Wingdings 2</vt:lpstr>
      <vt:lpstr>Flow</vt:lpstr>
      <vt:lpstr>                   Blood Donation Application</vt:lpstr>
      <vt:lpstr>Contents:</vt:lpstr>
      <vt:lpstr>Introduction: </vt:lpstr>
      <vt:lpstr>Problem Definition:</vt:lpstr>
      <vt:lpstr>Scope &amp; Objectives:</vt:lpstr>
      <vt:lpstr>Proposed System &amp; its Benefits.</vt:lpstr>
      <vt:lpstr>Functional Requirements:</vt:lpstr>
      <vt:lpstr>Screenshots</vt:lpstr>
      <vt:lpstr>PowerPoint Presentation</vt:lpstr>
      <vt:lpstr>PowerPoint Presentation</vt:lpstr>
      <vt:lpstr>Screenshots of Individual User</vt:lpstr>
      <vt:lpstr>PowerPoint Presentation</vt:lpstr>
      <vt:lpstr>PowerPoint Presentation</vt:lpstr>
      <vt:lpstr>PowerPoint Presentation</vt:lpstr>
      <vt:lpstr>Conclusion: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Raghu KM</cp:lastModifiedBy>
  <cp:revision>71</cp:revision>
  <dcterms:created xsi:type="dcterms:W3CDTF">2016-03-26T07:47:23Z</dcterms:created>
  <dcterms:modified xsi:type="dcterms:W3CDTF">2016-04-07T11:26:52Z</dcterms:modified>
</cp:coreProperties>
</file>